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8" r:id="rId3"/>
    <p:sldId id="1020" r:id="rId4"/>
    <p:sldId id="1044" r:id="rId5"/>
    <p:sldId id="1045" r:id="rId6"/>
    <p:sldId id="1046" r:id="rId7"/>
    <p:sldId id="1047" r:id="rId8"/>
    <p:sldId id="1048" r:id="rId9"/>
    <p:sldId id="1043" r:id="rId10"/>
    <p:sldId id="1049" r:id="rId11"/>
    <p:sldId id="1052" r:id="rId12"/>
    <p:sldId id="1042" r:id="rId13"/>
    <p:sldId id="1051" r:id="rId14"/>
    <p:sldId id="1050" r:id="rId15"/>
    <p:sldId id="1053" r:id="rId16"/>
    <p:sldId id="105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216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景反衬情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上述所说的是景承载情，无论是明现、暗示，还是象征，景和情总有相通点，情景和谐融洽，它们彼此照应。而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景和情还可以是相互对立的，景与情通过强烈的对比烘托来更好地表达作者的思想情感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，让人读之出乎意料，品之又意味深长。如茅盾的《风景谈》，写沙漠风光的单调无味，反衬出人类创造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的富有魅力；写石洞景物的贫乏荒寂，却提及青年读书的情景，石洞之景反衬出人的精神生活的丰富高尚。而朱自清的《荷塘月色》中开头与结尾的景与情也是对立的：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月亮渐渐地升高了，墙外马路上孩子们的欢笑，已经听不见了；妻在屋里拍着闰儿，迷迷糊糊地哼着眠歌。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轻轻地推门进去，什么声息也没有，妻已睡熟好久了。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首末段的景物描写宁静至极，而这样的静景反衬出的却是朱自清先生内心的不宁静。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330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景反衬情，或景美情哀，或景丑情乐。而在情景矛盾对比中，读者却能够更深刻地体会作者想要表达的情感。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了解了散文中景与情的关系，我们在赏析散文中的景时，应努力地去寻找景与情的相通点、融合点，以便更好地感受作者借助景物所抒发的情感。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346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3915102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二、情景交融的写作技巧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在我们陶醉于美景时，如何把所见之景描述出来，并表达自己的感情，作好写景的文章呢？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写出对景物的印象或感受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《故都的秋》中直接抒情的语句不多，却处处饱含着作者的深情，如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一丝一丝漏下来的日光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像喇叭似的牵牛花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的蓝朵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。作者不仅写了视觉形象、听觉形象，还写了观景、赏景的动作、心态，如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细数着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静对着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。这就透露出与众不同的悠闲与惬意，表达出与众不同的对故都之秋的热爱情怀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46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表明对所写景物的看法、态度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如《荷塘月色》：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这一片天地好像是我的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我也像超出了平常的自己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到了另一世界里。我爱热闹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也爱冷静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爱群居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也爱独处。像今晚上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一个人在这苍茫的月下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什么都可以想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什么都可以不想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便觉是个自由的人。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作者在荷塘月色中感受到自由和宁静，仿佛超脱了现实的烦恼，找到了属于自己的独立空间，表达了对这份宁静的珍视和享受。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259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应有丰富的联想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采用多种写作手法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如使用比喻手法，使景物形象化；使用拟人手法，使景物带有人的特点、人的感情。这样就能使文章情中有景，景中有情，情与景有机地融为一体。如《故都的秋》：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秋蝉的衰弱的残声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更是北国的特产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因为北平处处全长着树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屋子又低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所以无论在什么地方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都听得见它们的啼唱。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作者把秋蝉当作人来写，用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啼唱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一词将秋蝉的鸣叫拟人化为人类的歌唱，生动形象地表现出秋蝉叫声的特点，也体现了对秋蝉的关注和欣赏，从侧面烘托出故都的秋的寂静与悲凉。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394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动静结合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情趣盎然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以动写静，动静结合，是状物绘景中高妙的一招。如《荷塘月色》：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月光如流水一般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静静地泻在这一片叶子和花上。薄薄的青雾浮起在荷塘里。叶子和花仿佛在牛乳中洗过一样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又像笼着轻纱的梦。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月光是隔了树照过来的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高处从生的灌木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落下参差的斑驳的黑影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峭楞楞如鬼一般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弯弯的杨柳的稀疏的倩影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却又像是画在荷叶上。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430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虚实相生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情景交融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在描写景物时，可以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插入一些故事逸闻、神话传说、典故名言、民俗谚语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，还可以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发挥想象，使之蒙上一层奇妙的色彩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。如《荷塘月色》：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月光如流水一般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静静地泻在这一片叶子和花上。薄薄的青雾浮起在荷塘里。叶子和花仿佛在牛乳中洗过一样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又像笼着轻纱的梦。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荷塘里月光、青雾、叶色、水汽交相辉映。虚实结合，虚中见实，贴切地表现了朦胧月色下荷花恍若漂浮的姿态，创造了一种摄人心魄的意境。在对月色的描绘中，作者含蓄抒发了内心淡淡的喜悦。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50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519739" y="819294"/>
            <a:ext cx="3163757" cy="526629"/>
            <a:chOff x="3790951" y="1718226"/>
            <a:chExt cx="3163757" cy="526629"/>
          </a:xfrm>
        </p:grpSpPr>
        <p:pic>
          <p:nvPicPr>
            <p:cNvPr id="3" name="如何做到情景交融.EPS" descr="id:21474889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90951" y="1727727"/>
              <a:ext cx="1368151" cy="51712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295006" y="1718226"/>
              <a:ext cx="26597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如何做到情景交融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904" y="1412776"/>
            <a:ext cx="3915102" cy="532990"/>
            <a:chOff x="1968582" y="3328058"/>
            <a:chExt cx="8483437" cy="53299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243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一、散文中情与景的关系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陶醉于湖光山色、崇山峻岭、草原荒野，多少文人墨客在晨曦晚霞、春华秋实、潮涨潮落、风霜雨雪中展开想象的翅膀。因为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大自然的风光、特殊的景观，能寄托人的情感，抒发人的情怀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。同样一朵花，心情愉快的人，会发现它特别美丽，从而绽放甜甜的微笑；悲伤的人，会觉得这花在流泪，从而更悲痛万分；愤怒的人，会认为这花也在嘲笑他，恨不得把这花摘下碎成一片片。这就是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的交融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情景交融，即在写景时运用触景生情、寓情于景的手法，使情与景有机融合，达到浑然一体的艺术效果。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景无情不发，情无景不生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，景与情在散文写作中是互相依存、不可分割的。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散文中情与景的关系，一般分为景触动情、景承载情、景反衬情三种</a:t>
            </a:r>
            <a:r>
              <a:rPr lang="zh-CN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景触动情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景触动情，就是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因眼前景物触动联想，产生某种感情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。在表现手法上称为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触景生情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。触景生情的说法，最早出现在元代无名氏的《闺怨》曲：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风，吹灭残灯，不由的见景生情，伤心。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触景生情，在古今散文中俯拾皆是。如陶渊明《归去来兮辞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木欣欣以向荣，泉涓涓而始流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，写出农村初春生机蓬勃的景象，随后触景生情，引发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善万物之得时，感吾生之行休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的感叹，为结尾抒发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乐天安命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的人生态度作了铺垫。再如欧阳修在《秋声赋》中因听闻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初淅沥以萧飒，忽奔腾而砰湃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秋声，展开了对秋影响自然万物的联想，最后表达了对人生命情状的思考。还有季羡林先生的《海棠花》一文，开头写在异域看到海棠花，于是想起家乡的海棠花。海棠花勾起了自己的思乡之情，景触动了情。以上示例都是触景生情的优秀作品，我们可从作者的写作中体味触景生情的含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03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景承载情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景承载情，即景中寓情。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以我观物，故物皆著我之色彩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作者会将主观情感无形地融入客观的自然景物中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。所以散文中的景物是具有灵性和情感的，有别于日常所见，带有作者的主观感情色彩。我们通过自然景物，能够感受到作者的情感起伏和思想变化。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景承载情，具体可分为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景明现情、景暗示情、景象征情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92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明现情，顾名思义，景物描写明显地表达了作者的情感。自然界的景物本是没有冷暖之分的，但是在作家的情感投射下，却有了不同的色彩，带上了人的主观感情。我们通过所描写的景物，对作者所要表达的或喜或忧、或痛或愤的思想感情一目了然。《故都的秋》就是这样。作者身处的社会环境，在他的内心投下了忧虑和冷落的阴影。他追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，并笼罩着淡淡的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；他笔下的秋味、秋色和秋的意境与姿态，自然也就笼上了一层主观感情色彩。文章不写饱含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暖色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的香山红叶，也不写游人如织的颐和园，而写作者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租人家一椽破屋来住着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在破壁腰中，静对着像喇叭似的牵扯牛花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的蓝朵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，所选色彩极尽冷色。作者只用了寥寥数笔作勾勒，便将读者带进了故都之秋的清、静、悲凉之中。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732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景暗示情，即情隐藏于景中，需要通过观察、比较，仔细体味，方能感受到景物描写背后作者的思想感情。如《荷塘月色》第五段的景物描写，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月光如流水一般，静静地泻在这一片叶子和花上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，使得叶子和花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仿佛在牛乳中洗过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初读之，只觉得这是一幅朦胧的月色美图；而细读之，则看出这不尽是美，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参差的斑驳的黑影，峭楞楞如鬼一般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稀疏的倩影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，美中给人以阴森凄凉之感。有人认为这是本段写景的败笔，其实它暗示了朱自清的情感在喜悦中夹杂着淡淡的悲愁，为第六段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热闹是它们的，我什么也没有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的失落孤寂的情感张本。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109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景象征情。散文中的很多景富有象征意义，而象征意义中承载着丰富的思想情感。如劳伦斯在《鸟啼》中对鸟啼极富表现技巧的描写，写出了鸟啼的象征意义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新生和蓬勃的生命力，表达了作者对生命力的热情赞美和对新生的喜悦之情。而史铁生的《我与地坛》中的地坛是荒凉甚至衰败的象征，它一面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剥蚀了古殿檐头浮夸的琉璃，淡褪了门壁上炫耀的朱红，坍圮了一段段高墙，又散落了玉砌雕栏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，另一面又充满了生机：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祭坛四周的老柏树愈见苍幽，到处的野草荒藤也都茂盛得自在坦荡。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地坛这样的衰败荒凉但又不失生机，不正象征着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虽残疾却不屈不挠的人生态度吗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937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lvl="0"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景承载情，将写景和抒情融合在一起，景中有情，情中有景，达到景语即情语的境地。景承载情，景与情往往是正衬的关系，以乐景衬乐情，以哀景衬哀情。我们在表现手法上称之为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情景交融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景中寓情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8163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2218</Words>
  <Application>Microsoft Office PowerPoint</Application>
  <PresentationFormat>自定义</PresentationFormat>
  <Paragraphs>32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382</cp:revision>
  <dcterms:created xsi:type="dcterms:W3CDTF">2020-11-06T05:24:00Z</dcterms:created>
  <dcterms:modified xsi:type="dcterms:W3CDTF">2025-06-17T01:31:16Z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